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6" r:id="rId4"/>
    <p:sldId id="275" r:id="rId5"/>
    <p:sldId id="274" r:id="rId6"/>
    <p:sldId id="262" r:id="rId7"/>
    <p:sldId id="267" r:id="rId8"/>
    <p:sldId id="261" r:id="rId9"/>
    <p:sldId id="259" r:id="rId10"/>
    <p:sldId id="264" r:id="rId11"/>
    <p:sldId id="263" r:id="rId12"/>
    <p:sldId id="260" r:id="rId13"/>
    <p:sldId id="258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2002971"/>
            <a:ext cx="10402479" cy="15293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Artificial intelligence </a:t>
            </a:r>
            <a:br>
              <a:rPr lang="en-US" b="1" dirty="0" smtClean="0"/>
            </a:br>
            <a:r>
              <a:rPr lang="en-US" b="1" dirty="0" smtClean="0"/>
              <a:t>[machine learning / deep learning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2239" y="3854509"/>
            <a:ext cx="7541624" cy="140546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 smtClean="0"/>
              <a:t>COURSE OFFERED BY</a:t>
            </a:r>
            <a:endParaRPr lang="en-US" b="1" dirty="0"/>
          </a:p>
          <a:p>
            <a:pPr algn="ctr"/>
            <a:r>
              <a:rPr lang="en-US" dirty="0"/>
              <a:t> </a:t>
            </a:r>
            <a:r>
              <a:rPr lang="en-US" b="1" dirty="0"/>
              <a:t>National Vocational and Technical Training Commission </a:t>
            </a:r>
            <a:r>
              <a:rPr lang="en-US" b="1" dirty="0" smtClean="0"/>
              <a:t>[NAVTTC]</a:t>
            </a:r>
          </a:p>
          <a:p>
            <a:pPr algn="ctr"/>
            <a:r>
              <a:rPr lang="en-US" b="1" dirty="0" smtClean="0"/>
              <a:t>WITH COLLABORATION FOR </a:t>
            </a:r>
            <a:r>
              <a:rPr lang="en-US" b="1" dirty="0" err="1" smtClean="0"/>
              <a:t>pny</a:t>
            </a:r>
            <a:r>
              <a:rPr lang="en-US" b="1" dirty="0" smtClean="0"/>
              <a:t> trainings</a:t>
            </a:r>
          </a:p>
          <a:p>
            <a:pPr algn="ctr"/>
            <a:r>
              <a:rPr lang="en-US" b="1" dirty="0" smtClean="0"/>
              <a:t>DURATION: 3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66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79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915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4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1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1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04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7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1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5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8"/>
            <a:ext cx="12201986" cy="68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3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3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0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1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2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1048</TotalTime>
  <Words>24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Artificial intelligence  [machine learning /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Artifical intelligence  [machine learning / deep learning</dc:title>
  <dc:creator>Azam</dc:creator>
  <cp:lastModifiedBy>Azam</cp:lastModifiedBy>
  <cp:revision>13</cp:revision>
  <dcterms:created xsi:type="dcterms:W3CDTF">2024-07-14T21:03:40Z</dcterms:created>
  <dcterms:modified xsi:type="dcterms:W3CDTF">2024-07-15T14:32:24Z</dcterms:modified>
</cp:coreProperties>
</file>